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61" r:id="rId3"/>
    <p:sldId id="263" r:id="rId4"/>
    <p:sldId id="264" r:id="rId5"/>
    <p:sldId id="269" r:id="rId6"/>
    <p:sldId id="272" r:id="rId7"/>
    <p:sldId id="273" r:id="rId8"/>
    <p:sldId id="265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19913-FE7D-4C64-A679-F1B0978C79F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1CAE-7ECD-48F2-9E55-2C137BF7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60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FEF7-7C17-40AD-B548-36985268D7DF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F792-C9E2-4C1D-8974-03488E0FC518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1FE-13A2-41FF-8ADB-EBAA8D1991B4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F220-B243-4F8F-9BE7-556212CD395D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5B0A-F344-43F9-B1DE-558BBBF21A22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3D04-546B-4DF9-8B61-B80CFDFD2694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D03E-7CF5-4FB6-BCF7-CE40992EE2B0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231A-D902-4F4F-8CB1-6BDABF46BBCD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86EC-857E-47E0-B689-A76F8557B318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BC2-C1EF-4AC4-B21D-CCC56414B621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4CA-5AF6-41B3-A906-F6174E691D34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F27D97-419A-46C6-B3FE-F27712B2C0A4}" type="datetime1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8F7470-E91C-41C1-844F-61C1988D7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t060t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484784"/>
            <a:ext cx="7772400" cy="2259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Исследовательская работа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«Выращивание арбузов в условиях Карелии»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7696" y="4221088"/>
            <a:ext cx="2736304" cy="136815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Выполнила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Капустина Анастасия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Ученица 4 «А» класса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5805263"/>
            <a:ext cx="6624736" cy="848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Петрозаводск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2015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67744" y="260649"/>
            <a:ext cx="4752528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МОУ «Лицей №40»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2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9648" y="2636912"/>
            <a:ext cx="8712968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Выбрать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различные условия для выращивания арбуза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Приобрести и посадить семена арбуза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Провести наблюдение за всхожестью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последующим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ростом растений в различных условиях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Сделать выводы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288167"/>
            <a:ext cx="9036496" cy="980593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</a:t>
            </a:r>
            <a:r>
              <a:rPr lang="ru-RU" sz="2000" dirty="0" smtClean="0"/>
              <a:t>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09668" y="836712"/>
            <a:ext cx="8352928" cy="806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исследовательской работы: </a:t>
            </a:r>
          </a:p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возможности выращивания арбузов </a:t>
            </a: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Карелии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59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2015г. Выбор условий выращивания арбуза и посадка семян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38673" y="1844824"/>
            <a:ext cx="2489111" cy="1364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№1 – выращивание в открытом грунте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483768" y="1916833"/>
            <a:ext cx="2304256" cy="15380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№2 – выращивание в мини-парнике</a:t>
            </a:r>
          </a:p>
          <a:p>
            <a:pPr marL="0" indent="0">
              <a:buFont typeface="Symbol" pitchFamily="18" charset="2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148064" y="2060848"/>
            <a:ext cx="374441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№3 – выращивание в теплице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семян в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теплицу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29" y="4581128"/>
            <a:ext cx="2592288" cy="1716971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75117" y="3418332"/>
            <a:ext cx="4296884" cy="109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семян в торфяной горшочек на рассаду дома</a:t>
            </a:r>
          </a:p>
          <a:p>
            <a:pPr marL="0" indent="0" algn="ctr">
              <a:buFont typeface="Symbol" pitchFamily="18" charset="2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420" y="3965747"/>
            <a:ext cx="4184060" cy="27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30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21637"/>
            <a:ext cx="2304255" cy="15261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</a:t>
            </a:r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Май-июнь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2015г.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всхожестью и ростом рассады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19566" y="3140968"/>
            <a:ext cx="10801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3573016"/>
            <a:ext cx="2304255" cy="1526195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271547" y="4654530"/>
            <a:ext cx="10801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мая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142069"/>
            <a:ext cx="2304254" cy="1526195"/>
          </a:xfrm>
          <a:prstGeom prst="rect">
            <a:avLst/>
          </a:prstGeom>
        </p:spPr>
      </p:pic>
      <p:sp>
        <p:nvSpPr>
          <p:cNvPr id="16" name="Объект 1"/>
          <p:cNvSpPr txBox="1">
            <a:spLocks/>
          </p:cNvSpPr>
          <p:nvPr/>
        </p:nvSpPr>
        <p:spPr>
          <a:xfrm>
            <a:off x="251521" y="6236216"/>
            <a:ext cx="110014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мая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768803"/>
            <a:ext cx="5719351" cy="3788143"/>
          </a:xfrm>
          <a:prstGeom prst="rect">
            <a:avLst/>
          </a:prstGeom>
        </p:spPr>
      </p:pic>
      <p:sp>
        <p:nvSpPr>
          <p:cNvPr id="19" name="Объект 1"/>
          <p:cNvSpPr txBox="1">
            <a:spLocks/>
          </p:cNvSpPr>
          <p:nvPr/>
        </p:nvSpPr>
        <p:spPr>
          <a:xfrm>
            <a:off x="3342304" y="2840145"/>
            <a:ext cx="1656184" cy="732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июня</a:t>
            </a:r>
          </a:p>
        </p:txBody>
      </p:sp>
    </p:spTree>
    <p:extLst>
      <p:ext uri="{BB962C8B-B14F-4D97-AF65-F5344CB8AC3E}">
        <p14:creationId xmlns:p14="http://schemas.microsoft.com/office/powerpoint/2010/main" xmlns="" val="365591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2015г. Наблюдение за ростом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№1 – выращивание в открытом грунте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08920"/>
            <a:ext cx="5494130" cy="3662754"/>
          </a:xfrm>
          <a:prstGeom prst="rect">
            <a:avLst/>
          </a:prstGeom>
        </p:spPr>
      </p:pic>
      <p:sp>
        <p:nvSpPr>
          <p:cNvPr id="23" name="Объект 1"/>
          <p:cNvSpPr txBox="1">
            <a:spLocks/>
          </p:cNvSpPr>
          <p:nvPr/>
        </p:nvSpPr>
        <p:spPr>
          <a:xfrm>
            <a:off x="6115728" y="3573016"/>
            <a:ext cx="2776751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 погибло</a:t>
            </a:r>
          </a:p>
        </p:txBody>
      </p:sp>
    </p:spTree>
    <p:extLst>
      <p:ext uri="{BB962C8B-B14F-4D97-AF65-F5344CB8AC3E}">
        <p14:creationId xmlns:p14="http://schemas.microsoft.com/office/powerpoint/2010/main" xmlns="" val="39732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692696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Июнь-август 2015г. Наблюдение за ростом арбуза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№2 – выращивание в мини-парнике</a:t>
            </a:r>
          </a:p>
          <a:p>
            <a:pPr marL="0" indent="0" algn="ctr">
              <a:buFont typeface="Symbol" pitchFamily="18" charset="2"/>
              <a:buNone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4690" y="4725144"/>
            <a:ext cx="2495102" cy="1871327"/>
            <a:chOff x="166734" y="4509120"/>
            <a:chExt cx="2495102" cy="187132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734" y="4509120"/>
              <a:ext cx="2495102" cy="1871327"/>
            </a:xfrm>
            <a:prstGeom prst="rect">
              <a:avLst/>
            </a:prstGeom>
          </p:spPr>
        </p:pic>
        <p:sp>
          <p:nvSpPr>
            <p:cNvPr id="16" name="Объект 1"/>
            <p:cNvSpPr txBox="1">
              <a:spLocks/>
            </p:cNvSpPr>
            <p:nvPr/>
          </p:nvSpPr>
          <p:spPr>
            <a:xfrm>
              <a:off x="179512" y="4509120"/>
              <a:ext cx="108012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itchFamily="18" charset="2"/>
                <a:buNone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Растет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99792" y="4675019"/>
            <a:ext cx="2566715" cy="1943335"/>
            <a:chOff x="3059832" y="4437112"/>
            <a:chExt cx="2566715" cy="194333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3789" y="4480880"/>
              <a:ext cx="2532758" cy="1899567"/>
            </a:xfrm>
            <a:prstGeom prst="rect">
              <a:avLst/>
            </a:prstGeom>
          </p:spPr>
        </p:pic>
        <p:sp>
          <p:nvSpPr>
            <p:cNvPr id="17" name="Объект 1"/>
            <p:cNvSpPr txBox="1">
              <a:spLocks/>
            </p:cNvSpPr>
            <p:nvPr/>
          </p:nvSpPr>
          <p:spPr>
            <a:xfrm>
              <a:off x="3059832" y="4437112"/>
              <a:ext cx="108012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itchFamily="18" charset="2"/>
                <a:buNone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Цветет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20072" y="2420888"/>
            <a:ext cx="3744416" cy="2736304"/>
            <a:chOff x="5868144" y="4149080"/>
            <a:chExt cx="3195361" cy="253298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920746" y="4221088"/>
              <a:ext cx="3142759" cy="2460975"/>
              <a:chOff x="2199938" y="4293096"/>
              <a:chExt cx="3308166" cy="2481124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9938" y="4293096"/>
                <a:ext cx="3308166" cy="2481124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601993" y="5371640"/>
                <a:ext cx="504056" cy="32403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бъект 1"/>
            <p:cNvSpPr txBox="1">
              <a:spLocks/>
            </p:cNvSpPr>
            <p:nvPr/>
          </p:nvSpPr>
          <p:spPr>
            <a:xfrm>
              <a:off x="5868144" y="4149080"/>
              <a:ext cx="2608367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itchFamily="18" charset="2"/>
                <a:buNone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Завязался арбуз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11" y="2198809"/>
            <a:ext cx="3301613" cy="2476210"/>
          </a:xfrm>
          <a:prstGeom prst="rect">
            <a:avLst/>
          </a:prstGeom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5734724" y="5140733"/>
            <a:ext cx="2776751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 погибло</a:t>
            </a:r>
          </a:p>
        </p:txBody>
      </p:sp>
    </p:spTree>
    <p:extLst>
      <p:ext uri="{BB962C8B-B14F-4D97-AF65-F5344CB8AC3E}">
        <p14:creationId xmlns:p14="http://schemas.microsoft.com/office/powerpoint/2010/main" xmlns="" val="19861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941" y="3933056"/>
            <a:ext cx="2374035" cy="15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Июнь-сентябрь 2015г. Наблюдение за ростом арбуза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№3 – выращивание в теплице</a:t>
            </a:r>
          </a:p>
          <a:p>
            <a:pPr marL="0" indent="0" algn="ctr">
              <a:buFont typeface="Symbol" pitchFamily="18" charset="2"/>
              <a:buNone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204865"/>
            <a:ext cx="2376264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1660158" cy="3146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239" y="2744671"/>
            <a:ext cx="2376001" cy="158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437112"/>
            <a:ext cx="2376000" cy="1782000"/>
          </a:xfrm>
          <a:prstGeom prst="rect">
            <a:avLst/>
          </a:prstGeom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6805362" y="2736673"/>
            <a:ext cx="2087117" cy="335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арбузы можно вырастить в Карелии в тепличных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19861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59904" y="2852936"/>
            <a:ext cx="878497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ресурсы: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://www.belena.biz/a/arbuz.htm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dachniknsk.ru/arbuz.html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Иллюстрационные материалы: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фотографии, использованные в презентации, являются собственность автора работы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Symbol" pitchFamily="18" charset="2"/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5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4016" y="135"/>
            <a:ext cx="9036496" cy="1467814"/>
          </a:xfrm>
        </p:spPr>
        <p:txBody>
          <a:bodyPr>
            <a:normAutofit/>
          </a:bodyPr>
          <a:lstStyle/>
          <a:p>
            <a:r>
              <a:rPr lang="ru-RU" sz="2000" dirty="0"/>
              <a:t>«Выращивание арбузов в условиях Карелии»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728700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создателях презентации и участниках исследовательской работы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59904" y="2852936"/>
            <a:ext cx="5411979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Капустина Анастасия Алексеевна, 10 лет, 4 «А» класс, лицей №40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Капустина Татьяна Александровна, 43 года,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тел. 89212241266, эл/почта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t060t@yandex.ru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Беляева Марина Александровна, преподаватель, лицей №40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12203">
            <a:off x="6167988" y="3245485"/>
            <a:ext cx="2122834" cy="28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42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1024</TotalTime>
  <Words>306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Исследовательская работа «Выращивание арбузов в условиях Карелии»</vt:lpstr>
      <vt:lpstr>«Выращивание арбузов в условиях Карелии» </vt:lpstr>
      <vt:lpstr>«Выращивание арбузов в условиях Карелии» </vt:lpstr>
      <vt:lpstr>                     «Выращивание арбузов в условиях Карелии»  </vt:lpstr>
      <vt:lpstr>«Выращивание арбузов в условиях Карелии»  </vt:lpstr>
      <vt:lpstr>«Выращивание арбузов в условиях Карелии»  </vt:lpstr>
      <vt:lpstr>«Выращивание арбузов в условиях Карелии»  </vt:lpstr>
      <vt:lpstr>«Выращивание арбузов в условиях Карелии» </vt:lpstr>
      <vt:lpstr>«Выращивание арбузов в условиях Карелии» </vt:lpstr>
    </vt:vector>
  </TitlesOfParts>
  <Company>Сбербанк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«Выращивание тропических растений в домашних условиях»</dc:title>
  <dc:creator>Капустина Татьяна Александровна</dc:creator>
  <cp:lastModifiedBy>марина</cp:lastModifiedBy>
  <cp:revision>61</cp:revision>
  <dcterms:created xsi:type="dcterms:W3CDTF">2014-11-23T11:51:25Z</dcterms:created>
  <dcterms:modified xsi:type="dcterms:W3CDTF">2016-01-24T16:04:53Z</dcterms:modified>
</cp:coreProperties>
</file>